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0" y="370704"/>
            <a:ext cx="9638270" cy="5548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012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6627"/>
            <a:ext cx="9984259" cy="5622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43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48" y="568411"/>
            <a:ext cx="9724767" cy="532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43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2" y="160638"/>
            <a:ext cx="10144897" cy="6141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25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8" y="457201"/>
            <a:ext cx="10206680" cy="5795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93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2" y="506627"/>
            <a:ext cx="9329351" cy="5745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51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1" y="432486"/>
            <a:ext cx="9774194" cy="6141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58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16" y="457199"/>
            <a:ext cx="9366422" cy="586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07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4" y="432486"/>
            <a:ext cx="10144897" cy="5807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2" y="370703"/>
            <a:ext cx="10058400" cy="5844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05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4" y="259492"/>
            <a:ext cx="10305535" cy="6240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92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0" y="457200"/>
            <a:ext cx="9971902" cy="5857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69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3" y="481915"/>
            <a:ext cx="9959545" cy="586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3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8" y="432486"/>
            <a:ext cx="10639167" cy="5931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71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0" y="333632"/>
            <a:ext cx="9675340" cy="5968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28399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</cp:revision>
  <dcterms:created xsi:type="dcterms:W3CDTF">2018-11-11T13:44:30Z</dcterms:created>
  <dcterms:modified xsi:type="dcterms:W3CDTF">2018-11-11T13:56:56Z</dcterms:modified>
</cp:coreProperties>
</file>